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Inter" panose="02000503000000020004" pitchFamily="2" charset="0"/>
      <p:regular r:id="rId18"/>
    </p:embeddedFont>
    <p:embeddedFont>
      <p:font typeface="Inter Bold" panose="02000503000000020004" pitchFamily="2" charset="0"/>
      <p:regular r:id="rId19"/>
      <p:bold r:id="rId20"/>
    </p:embeddedFont>
    <p:embeddedFont>
      <p:font typeface="Nexa Heavy" panose="02000000000000000000" pitchFamily="2" charset="77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564" autoAdjust="0"/>
  </p:normalViewPr>
  <p:slideViewPr>
    <p:cSldViewPr>
      <p:cViewPr varScale="1">
        <p:scale>
          <a:sx n="71" d="100"/>
          <a:sy n="71" d="100"/>
        </p:scale>
        <p:origin x="66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07652" y="3231476"/>
            <a:ext cx="15472696" cy="3774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021"/>
              </a:lnSpc>
            </a:pPr>
            <a:r>
              <a:rPr lang="en-US" sz="22158" dirty="0" err="1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NutriTrack</a:t>
            </a:r>
            <a:endParaRPr lang="en-US" sz="22158" dirty="0">
              <a:gradFill>
                <a:gsLst>
                  <a:gs pos="0">
                    <a:srgbClr val="00FF21">
                      <a:alpha val="100000"/>
                    </a:srgbClr>
                  </a:gs>
                  <a:gs pos="100000">
                    <a:srgbClr val="10B981">
                      <a:alpha val="10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Nexa Heavy"/>
              <a:ea typeface="Nexa Heavy"/>
              <a:cs typeface="Nexa Heavy"/>
              <a:sym typeface="Nexa Heavy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74277" y="195232"/>
            <a:ext cx="754423" cy="349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"/>
                <a:ea typeface="Inter"/>
                <a:cs typeface="Inter"/>
                <a:sym typeface="Inter"/>
              </a:rPr>
              <a:t>MDDA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74277" y="9692617"/>
            <a:ext cx="4447455" cy="349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"/>
                <a:ea typeface="Inter"/>
                <a:cs typeface="Inter"/>
                <a:sym typeface="Inter"/>
              </a:rPr>
              <a:t>CODAGE HTML, CSS, CMS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676949" y="346058"/>
            <a:ext cx="1298052" cy="349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"/>
                <a:ea typeface="Inter"/>
                <a:cs typeface="Inter"/>
                <a:sym typeface="Inter"/>
              </a:rPr>
              <a:t>2025-12-11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190495" y="9692617"/>
            <a:ext cx="3784506" cy="349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20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"/>
                <a:ea typeface="Inter"/>
                <a:cs typeface="Inter"/>
                <a:sym typeface="Inter"/>
              </a:rPr>
              <a:t>SKEMA BUSINESS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3899363"/>
            <a:ext cx="18288000" cy="223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516"/>
              </a:lnSpc>
            </a:pPr>
            <a:r>
              <a:rPr lang="en-US" sz="13225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SHOPIFY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1611200" y="435500"/>
            <a:ext cx="15065600" cy="94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3899363"/>
            <a:ext cx="18288000" cy="223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516"/>
              </a:lnSpc>
            </a:pPr>
            <a:r>
              <a:rPr lang="en-US" sz="13225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LOVABLE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24011" y="0"/>
            <a:ext cx="6874283" cy="10555756"/>
            <a:chOff x="0" y="0"/>
            <a:chExt cx="1810511" cy="27801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10511" cy="2780117"/>
            </a:xfrm>
            <a:custGeom>
              <a:avLst/>
              <a:gdLst/>
              <a:ahLst/>
              <a:cxnLst/>
              <a:rect l="l" t="t" r="r" b="b"/>
              <a:pathLst>
                <a:path w="1810511" h="2780117">
                  <a:moveTo>
                    <a:pt x="0" y="0"/>
                  </a:moveTo>
                  <a:lnTo>
                    <a:pt x="1810511" y="0"/>
                  </a:lnTo>
                  <a:lnTo>
                    <a:pt x="1810511" y="2780117"/>
                  </a:lnTo>
                  <a:lnTo>
                    <a:pt x="0" y="2780117"/>
                  </a:lnTo>
                  <a:close/>
                </a:path>
              </a:pathLst>
            </a:custGeom>
            <a:gradFill rotWithShape="1">
              <a:gsLst>
                <a:gs pos="0">
                  <a:srgbClr val="00FF21">
                    <a:alpha val="100000"/>
                  </a:srgbClr>
                </a:gs>
                <a:gs pos="100000">
                  <a:srgbClr val="10B981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fr-F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810511" cy="28277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40542" y="8110114"/>
            <a:ext cx="1467038" cy="1504654"/>
          </a:xfrm>
          <a:custGeom>
            <a:avLst/>
            <a:gdLst/>
            <a:ahLst/>
            <a:cxnLst/>
            <a:rect l="l" t="t" r="r" b="b"/>
            <a:pathLst>
              <a:path w="1467038" h="1504654">
                <a:moveTo>
                  <a:pt x="0" y="0"/>
                </a:moveTo>
                <a:lnTo>
                  <a:pt x="1467038" y="0"/>
                </a:lnTo>
                <a:lnTo>
                  <a:pt x="1467038" y="1504655"/>
                </a:lnTo>
                <a:lnTo>
                  <a:pt x="0" y="15046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9478359" y="8118844"/>
            <a:ext cx="1442129" cy="1487195"/>
          </a:xfrm>
          <a:custGeom>
            <a:avLst/>
            <a:gdLst/>
            <a:ahLst/>
            <a:cxnLst/>
            <a:rect l="l" t="t" r="r" b="b"/>
            <a:pathLst>
              <a:path w="1442129" h="1487195">
                <a:moveTo>
                  <a:pt x="0" y="0"/>
                </a:moveTo>
                <a:lnTo>
                  <a:pt x="1442129" y="0"/>
                </a:lnTo>
                <a:lnTo>
                  <a:pt x="1442129" y="1487195"/>
                </a:lnTo>
                <a:lnTo>
                  <a:pt x="0" y="14871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5240029" y="8024452"/>
            <a:ext cx="1504654" cy="1504654"/>
          </a:xfrm>
          <a:custGeom>
            <a:avLst/>
            <a:gdLst/>
            <a:ahLst/>
            <a:cxnLst/>
            <a:rect l="l" t="t" r="r" b="b"/>
            <a:pathLst>
              <a:path w="1504654" h="1504654">
                <a:moveTo>
                  <a:pt x="0" y="0"/>
                </a:moveTo>
                <a:lnTo>
                  <a:pt x="1504655" y="0"/>
                </a:lnTo>
                <a:lnTo>
                  <a:pt x="1504655" y="1504654"/>
                </a:lnTo>
                <a:lnTo>
                  <a:pt x="0" y="1504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>
            <a:off x="727792" y="3282968"/>
            <a:ext cx="1535415" cy="1398208"/>
          </a:xfrm>
          <a:custGeom>
            <a:avLst/>
            <a:gdLst/>
            <a:ahLst/>
            <a:cxnLst/>
            <a:rect l="l" t="t" r="r" b="b"/>
            <a:pathLst>
              <a:path w="1535415" h="1398208">
                <a:moveTo>
                  <a:pt x="0" y="0"/>
                </a:moveTo>
                <a:lnTo>
                  <a:pt x="1535414" y="0"/>
                </a:lnTo>
                <a:lnTo>
                  <a:pt x="1535414" y="1398208"/>
                </a:lnTo>
                <a:lnTo>
                  <a:pt x="0" y="13982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5575730" y="3282968"/>
            <a:ext cx="1398208" cy="1398208"/>
          </a:xfrm>
          <a:custGeom>
            <a:avLst/>
            <a:gdLst/>
            <a:ahLst/>
            <a:cxnLst/>
            <a:rect l="l" t="t" r="r" b="b"/>
            <a:pathLst>
              <a:path w="1398208" h="1398208">
                <a:moveTo>
                  <a:pt x="0" y="0"/>
                </a:moveTo>
                <a:lnTo>
                  <a:pt x="1398208" y="0"/>
                </a:lnTo>
                <a:lnTo>
                  <a:pt x="1398208" y="1398208"/>
                </a:lnTo>
                <a:lnTo>
                  <a:pt x="0" y="13982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9518378" y="3282968"/>
            <a:ext cx="1390268" cy="1390268"/>
          </a:xfrm>
          <a:custGeom>
            <a:avLst/>
            <a:gdLst/>
            <a:ahLst/>
            <a:cxnLst/>
            <a:rect l="l" t="t" r="r" b="b"/>
            <a:pathLst>
              <a:path w="1390268" h="1390268">
                <a:moveTo>
                  <a:pt x="0" y="0"/>
                </a:moveTo>
                <a:lnTo>
                  <a:pt x="1390268" y="0"/>
                </a:lnTo>
                <a:lnTo>
                  <a:pt x="1390268" y="1390268"/>
                </a:lnTo>
                <a:lnTo>
                  <a:pt x="0" y="139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8183119" y="5277878"/>
            <a:ext cx="1283398" cy="1283398"/>
          </a:xfrm>
          <a:custGeom>
            <a:avLst/>
            <a:gdLst/>
            <a:ahLst/>
            <a:cxnLst/>
            <a:rect l="l" t="t" r="r" b="b"/>
            <a:pathLst>
              <a:path w="1283398" h="1283398">
                <a:moveTo>
                  <a:pt x="0" y="0"/>
                </a:moveTo>
                <a:lnTo>
                  <a:pt x="1283398" y="0"/>
                </a:lnTo>
                <a:lnTo>
                  <a:pt x="1283398" y="1283398"/>
                </a:lnTo>
                <a:lnTo>
                  <a:pt x="0" y="12833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Freeform 12"/>
          <p:cNvSpPr/>
          <p:nvPr/>
        </p:nvSpPr>
        <p:spPr>
          <a:xfrm>
            <a:off x="2748414" y="5007621"/>
            <a:ext cx="1572028" cy="1572028"/>
          </a:xfrm>
          <a:custGeom>
            <a:avLst/>
            <a:gdLst/>
            <a:ahLst/>
            <a:cxnLst/>
            <a:rect l="l" t="t" r="r" b="b"/>
            <a:pathLst>
              <a:path w="1572028" h="1572028">
                <a:moveTo>
                  <a:pt x="0" y="0"/>
                </a:moveTo>
                <a:lnTo>
                  <a:pt x="1572028" y="0"/>
                </a:lnTo>
                <a:lnTo>
                  <a:pt x="1572028" y="1572028"/>
                </a:lnTo>
                <a:lnTo>
                  <a:pt x="0" y="15720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15978809" y="4516880"/>
            <a:ext cx="854700" cy="626620"/>
          </a:xfrm>
          <a:custGeom>
            <a:avLst/>
            <a:gdLst/>
            <a:ahLst/>
            <a:cxnLst/>
            <a:rect l="l" t="t" r="r" b="b"/>
            <a:pathLst>
              <a:path w="854700" h="626620">
                <a:moveTo>
                  <a:pt x="0" y="0"/>
                </a:moveTo>
                <a:lnTo>
                  <a:pt x="854700" y="0"/>
                </a:lnTo>
                <a:lnTo>
                  <a:pt x="854700" y="626620"/>
                </a:lnTo>
                <a:lnTo>
                  <a:pt x="0" y="6266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00000" b="-53448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TextBox 14"/>
          <p:cNvSpPr txBox="1"/>
          <p:nvPr/>
        </p:nvSpPr>
        <p:spPr>
          <a:xfrm>
            <a:off x="727792" y="480055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Architecture technique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365154" y="2090861"/>
            <a:ext cx="5230722" cy="605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0"/>
              </a:lnSpc>
            </a:pPr>
            <a:r>
              <a:rPr lang="en-US" sz="3536" b="1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 Bold"/>
                <a:ea typeface="Inter Bold"/>
                <a:cs typeface="Inter Bold"/>
                <a:sym typeface="Inter Bold"/>
              </a:rPr>
              <a:t>FRONTEND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445791" y="3911427"/>
            <a:ext cx="5230722" cy="605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0"/>
              </a:lnSpc>
            </a:pPr>
            <a:r>
              <a:rPr lang="en-US" sz="3536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INTEGRATIONS API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365154" y="7218974"/>
            <a:ext cx="5230722" cy="605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0"/>
              </a:lnSpc>
            </a:pPr>
            <a:r>
              <a:rPr lang="en-US" sz="3536" b="1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Inter Bold"/>
                <a:ea typeface="Inter Bold"/>
                <a:cs typeface="Inter Bold"/>
                <a:sym typeface="Inter Bold"/>
              </a:rPr>
              <a:t>BACKEND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21276" y="4850270"/>
            <a:ext cx="4455237" cy="2114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• Gemini (photo)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• USDA (300k+ aliments)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• Open Food Facts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endParaRPr lang="en-US" sz="30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59824" y="4859795"/>
            <a:ext cx="671350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React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637579" y="4882249"/>
            <a:ext cx="1274510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TypeScript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518378" y="4708969"/>
            <a:ext cx="1542130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Tailwind CSS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778312" y="6736348"/>
            <a:ext cx="1542130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Tailwind CSS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053753" y="6736348"/>
            <a:ext cx="1542130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Tailwind CSS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59824" y="9795744"/>
            <a:ext cx="1176283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Supabase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404215" y="9852956"/>
            <a:ext cx="922599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Lovable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518378" y="9795744"/>
            <a:ext cx="1402637" cy="34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PostgreSQL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1114" y="2300907"/>
            <a:ext cx="17131910" cy="6737404"/>
          </a:xfrm>
          <a:custGeom>
            <a:avLst/>
            <a:gdLst/>
            <a:ahLst/>
            <a:cxnLst/>
            <a:rect l="l" t="t" r="r" b="b"/>
            <a:pathLst>
              <a:path w="17131910" h="6737404">
                <a:moveTo>
                  <a:pt x="0" y="0"/>
                </a:moveTo>
                <a:lnTo>
                  <a:pt x="17131910" y="0"/>
                </a:lnTo>
                <a:lnTo>
                  <a:pt x="17131910" y="6737404"/>
                </a:lnTo>
                <a:lnTo>
                  <a:pt x="0" y="67374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0318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701114" y="329049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Database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1114" y="2517644"/>
            <a:ext cx="16917388" cy="6344020"/>
          </a:xfrm>
          <a:custGeom>
            <a:avLst/>
            <a:gdLst/>
            <a:ahLst/>
            <a:cxnLst/>
            <a:rect l="l" t="t" r="r" b="b"/>
            <a:pathLst>
              <a:path w="16917388" h="6344020">
                <a:moveTo>
                  <a:pt x="0" y="0"/>
                </a:moveTo>
                <a:lnTo>
                  <a:pt x="16917388" y="0"/>
                </a:lnTo>
                <a:lnTo>
                  <a:pt x="16917388" y="6344021"/>
                </a:lnTo>
                <a:lnTo>
                  <a:pt x="0" y="63440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701114" y="329049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Edge Functions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1408" y="2525245"/>
            <a:ext cx="5570285" cy="6356958"/>
          </a:xfrm>
          <a:custGeom>
            <a:avLst/>
            <a:gdLst/>
            <a:ahLst/>
            <a:cxnLst/>
            <a:rect l="l" t="t" r="r" b="b"/>
            <a:pathLst>
              <a:path w="5570285" h="6356958">
                <a:moveTo>
                  <a:pt x="0" y="0"/>
                </a:moveTo>
                <a:lnTo>
                  <a:pt x="5570284" y="0"/>
                </a:lnTo>
                <a:lnTo>
                  <a:pt x="5570284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6481855" y="2525245"/>
            <a:ext cx="5411361" cy="6356958"/>
          </a:xfrm>
          <a:custGeom>
            <a:avLst/>
            <a:gdLst/>
            <a:ahLst/>
            <a:cxnLst/>
            <a:rect l="l" t="t" r="r" b="b"/>
            <a:pathLst>
              <a:path w="5411361" h="6356958">
                <a:moveTo>
                  <a:pt x="0" y="0"/>
                </a:moveTo>
                <a:lnTo>
                  <a:pt x="5411361" y="0"/>
                </a:lnTo>
                <a:lnTo>
                  <a:pt x="5411361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2083716" y="2525245"/>
            <a:ext cx="5482876" cy="6356958"/>
          </a:xfrm>
          <a:custGeom>
            <a:avLst/>
            <a:gdLst/>
            <a:ahLst/>
            <a:cxnLst/>
            <a:rect l="l" t="t" r="r" b="b"/>
            <a:pathLst>
              <a:path w="5482876" h="6356958">
                <a:moveTo>
                  <a:pt x="0" y="0"/>
                </a:moveTo>
                <a:lnTo>
                  <a:pt x="5482876" y="0"/>
                </a:lnTo>
                <a:lnTo>
                  <a:pt x="5482876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701114" y="329049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Écrans principaux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1114" y="9576530"/>
            <a:ext cx="15088750" cy="540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40"/>
              </a:lnSpc>
            </a:pPr>
            <a:r>
              <a:rPr lang="en-US" sz="16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Lien lovable</a:t>
            </a:r>
          </a:p>
          <a:p>
            <a:pPr algn="l">
              <a:lnSpc>
                <a:spcPts val="2240"/>
              </a:lnSpc>
            </a:pPr>
            <a:r>
              <a:rPr lang="en-US" sz="16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 https://lovable.dev/projects/2063a40f-3c4f-4869-9cd7-76a600c01a59?magic_link=mc_41868e20-68f1-4fb7-940f-f65b537b404f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7115" y="2944779"/>
            <a:ext cx="13182927" cy="6083670"/>
          </a:xfrm>
          <a:custGeom>
            <a:avLst/>
            <a:gdLst/>
            <a:ahLst/>
            <a:cxnLst/>
            <a:rect l="l" t="t" r="r" b="b"/>
            <a:pathLst>
              <a:path w="13182927" h="6083670">
                <a:moveTo>
                  <a:pt x="0" y="0"/>
                </a:moveTo>
                <a:lnTo>
                  <a:pt x="13182927" y="0"/>
                </a:lnTo>
                <a:lnTo>
                  <a:pt x="13182927" y="6083670"/>
                </a:lnTo>
                <a:lnTo>
                  <a:pt x="0" y="60836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6" t="-13518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13241822" y="3058367"/>
            <a:ext cx="4518708" cy="5970082"/>
          </a:xfrm>
          <a:custGeom>
            <a:avLst/>
            <a:gdLst/>
            <a:ahLst/>
            <a:cxnLst/>
            <a:rect l="l" t="t" r="r" b="b"/>
            <a:pathLst>
              <a:path w="4518708" h="5970082">
                <a:moveTo>
                  <a:pt x="0" y="0"/>
                </a:moveTo>
                <a:lnTo>
                  <a:pt x="4518709" y="0"/>
                </a:lnTo>
                <a:lnTo>
                  <a:pt x="4518709" y="5970082"/>
                </a:lnTo>
                <a:lnTo>
                  <a:pt x="0" y="59700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3849258" y="578214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Notre Equipe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50547" y="2074194"/>
            <a:ext cx="14373259" cy="7743593"/>
          </a:xfrm>
          <a:custGeom>
            <a:avLst/>
            <a:gdLst/>
            <a:ahLst/>
            <a:cxnLst/>
            <a:rect l="l" t="t" r="r" b="b"/>
            <a:pathLst>
              <a:path w="14373259" h="7743593">
                <a:moveTo>
                  <a:pt x="0" y="0"/>
                </a:moveTo>
                <a:lnTo>
                  <a:pt x="14373259" y="0"/>
                </a:lnTo>
                <a:lnTo>
                  <a:pt x="14373259" y="7743593"/>
                </a:lnTo>
                <a:lnTo>
                  <a:pt x="0" y="77435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727792" y="480055"/>
            <a:ext cx="11094085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La landing Page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3899363"/>
            <a:ext cx="18288000" cy="223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516"/>
              </a:lnSpc>
            </a:pPr>
            <a:r>
              <a:rPr lang="en-US" sz="13225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WORDPRESS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333.334"/>
                </p14:media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308553" y="2290718"/>
            <a:ext cx="11670893" cy="729430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27792" y="480055"/>
            <a:ext cx="12537888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Home - promotion de l’app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239102" y="2129156"/>
            <a:ext cx="11809796" cy="738112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27792" y="480055"/>
            <a:ext cx="12537888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Mentions légales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254448" y="2200405"/>
            <a:ext cx="11779103" cy="736194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27792" y="480055"/>
            <a:ext cx="12537888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Carrières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258834" y="2321380"/>
            <a:ext cx="11770332" cy="735645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27792" y="480055"/>
            <a:ext cx="12537888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Blog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451092" y="2371003"/>
            <a:ext cx="11385816" cy="71161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27792" y="480055"/>
            <a:ext cx="12537888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7500">
                <a:gradFill>
                  <a:gsLst>
                    <a:gs pos="0">
                      <a:srgbClr val="00FF21">
                        <a:alpha val="100000"/>
                      </a:srgbClr>
                    </a:gs>
                    <a:gs pos="100000">
                      <a:srgbClr val="10B981">
                        <a:alpha val="10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Nexa Heavy"/>
                <a:ea typeface="Nexa Heavy"/>
                <a:cs typeface="Nexa Heavy"/>
                <a:sym typeface="Nexa Heavy"/>
              </a:rPr>
              <a:t>Contactez-nous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</Words>
  <Application>Microsoft Macintosh PowerPoint</Application>
  <PresentationFormat>Personnalisé</PresentationFormat>
  <Paragraphs>35</Paragraphs>
  <Slides>16</Slides>
  <Notes>0</Notes>
  <HiddenSlides>0</HiddenSlides>
  <MMClips>6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Nexa Heavy</vt:lpstr>
      <vt:lpstr>Inter</vt:lpstr>
      <vt:lpstr>Arial</vt:lpstr>
      <vt:lpstr>Inter Bold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Sous-titre</dc:title>
  <cp:lastModifiedBy>Gabriel Cipolla</cp:lastModifiedBy>
  <cp:revision>2</cp:revision>
  <dcterms:created xsi:type="dcterms:W3CDTF">2006-08-16T00:00:00Z</dcterms:created>
  <dcterms:modified xsi:type="dcterms:W3CDTF">2025-12-11T14:51:42Z</dcterms:modified>
  <dc:identifier>DAG7NcFAFn0</dc:identifier>
</cp:coreProperties>
</file>